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9" r:id="rId5"/>
    <p:sldId id="290" r:id="rId6"/>
    <p:sldId id="298" r:id="rId7"/>
    <p:sldId id="299" r:id="rId8"/>
    <p:sldId id="300" r:id="rId9"/>
    <p:sldId id="301" r:id="rId10"/>
    <p:sldId id="291" r:id="rId11"/>
    <p:sldId id="281" r:id="rId12"/>
    <p:sldId id="267" r:id="rId13"/>
    <p:sldId id="260" r:id="rId14"/>
    <p:sldId id="286" r:id="rId15"/>
    <p:sldId id="258" r:id="rId16"/>
    <p:sldId id="292" r:id="rId17"/>
    <p:sldId id="265" r:id="rId18"/>
    <p:sldId id="278" r:id="rId19"/>
    <p:sldId id="277" r:id="rId20"/>
    <p:sldId id="279" r:id="rId21"/>
    <p:sldId id="273" r:id="rId22"/>
    <p:sldId id="274" r:id="rId23"/>
    <p:sldId id="284" r:id="rId24"/>
    <p:sldId id="293" r:id="rId25"/>
    <p:sldId id="263" r:id="rId26"/>
    <p:sldId id="282" r:id="rId27"/>
    <p:sldId id="287" r:id="rId28"/>
    <p:sldId id="294" r:id="rId29"/>
    <p:sldId id="268" r:id="rId30"/>
    <p:sldId id="283" r:id="rId31"/>
    <p:sldId id="269" r:id="rId32"/>
    <p:sldId id="288" r:id="rId33"/>
    <p:sldId id="295" r:id="rId34"/>
    <p:sldId id="270" r:id="rId35"/>
    <p:sldId id="276" r:id="rId36"/>
    <p:sldId id="271" r:id="rId37"/>
    <p:sldId id="29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66FF99"/>
    <a:srgbClr val="990099"/>
    <a:srgbClr val="00B050"/>
    <a:srgbClr val="604337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9" autoAdjust="0"/>
    <p:restoredTop sz="94660"/>
  </p:normalViewPr>
  <p:slideViewPr>
    <p:cSldViewPr snapToGrid="0">
      <p:cViewPr>
        <p:scale>
          <a:sx n="75" d="100"/>
          <a:sy n="75" d="100"/>
        </p:scale>
        <p:origin x="576" y="1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4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0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2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7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3184-6CFB-4961-96B3-7192214C5C1A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1" y="4260715"/>
            <a:ext cx="12192000" cy="2597285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60801" y="4057790"/>
            <a:ext cx="4495800" cy="394922"/>
          </a:xfrm>
          <a:solidFill>
            <a:srgbClr val="92D050"/>
          </a:solidFill>
        </p:spPr>
        <p:txBody>
          <a:bodyPr>
            <a:normAutofit/>
          </a:bodyPr>
          <a:lstStyle/>
          <a:p>
            <a:pPr algn="dist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Game Programmer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471334" y="4395916"/>
            <a:ext cx="5249334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포트폴리오 개요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80843" y="5764170"/>
            <a:ext cx="1530457" cy="542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김장한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556270" y="5591374"/>
            <a:ext cx="2983030" cy="445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010. 5309. 6725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556271" y="5954698"/>
            <a:ext cx="2798880" cy="33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4C2BDF-1541-4A4A-854F-09A272E8A887}"/>
              </a:ext>
            </a:extLst>
          </p:cNvPr>
          <p:cNvSpPr/>
          <p:nvPr/>
        </p:nvSpPr>
        <p:spPr>
          <a:xfrm>
            <a:off x="108794" y="107950"/>
            <a:ext cx="11974412" cy="66421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859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3013502"/>
            <a:ext cx="782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sz="4800" spc="0" dirty="0">
                <a:solidFill>
                  <a:srgbClr val="92D050"/>
                </a:solidFill>
              </a:rPr>
              <a:t>Path to Yggdrasil</a:t>
            </a:r>
            <a:endParaRPr lang="ko-KR" altLang="en-US" sz="4800" spc="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8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3932" y="3429000"/>
            <a:ext cx="3822852" cy="2316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참여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2022) </a:t>
            </a:r>
            <a:r>
              <a:rPr lang="ko-KR" altLang="en-US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[Path to </a:t>
            </a:r>
            <a:r>
              <a:rPr lang="en-US" altLang="ko-KR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클라이언트 </a:t>
            </a:r>
            <a:r>
              <a:rPr lang="en-US" altLang="ko-KR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전담 인력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으로 참여하여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기획자분들이 원하는 형식으로 메인화면부터 시작하여 인 게임의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 모든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관련작업을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각 스크립트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매니져같은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자주 접근해야 하는 곳에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싱글 톤 패턴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활용하여 접근하기 쉽게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970716" y="1769469"/>
            <a:ext cx="6477214" cy="3671570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2022.4~2022.11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Path To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4970716" y="1769469"/>
            <a:ext cx="6477214" cy="367157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269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450893" y="1510831"/>
            <a:ext cx="3180397" cy="1802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271" y="1510831"/>
            <a:ext cx="3141077" cy="1802789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396440" y="2177935"/>
            <a:ext cx="3822852" cy="2167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및 맵 선택 화면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스킬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쿨타임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피격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스테미너바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81" y="3336094"/>
            <a:ext cx="2343546" cy="17823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597" y="3336093"/>
            <a:ext cx="2264210" cy="17606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36" y="3349723"/>
            <a:ext cx="1674330" cy="1747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4899" y="148338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99857" y="1474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83193" y="331234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16742" y="330372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92754" y="331878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object 3"/>
          <p:cNvSpPr/>
          <p:nvPr/>
        </p:nvSpPr>
        <p:spPr>
          <a:xfrm>
            <a:off x="4460874" y="1513938"/>
            <a:ext cx="3170416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7627390" y="1513938"/>
            <a:ext cx="3170416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"/>
          <p:cNvSpPr/>
          <p:nvPr/>
        </p:nvSpPr>
        <p:spPr>
          <a:xfrm>
            <a:off x="4465076" y="3318781"/>
            <a:ext cx="1698069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6154126" y="3320512"/>
            <a:ext cx="2363601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/>
          <p:cNvSpPr/>
          <p:nvPr/>
        </p:nvSpPr>
        <p:spPr>
          <a:xfrm>
            <a:off x="8534522" y="3319520"/>
            <a:ext cx="2273265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76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60096" y="1822079"/>
            <a:ext cx="3995525" cy="2895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메인화면에서 작동하는 버튼 코드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및 맵 선택 화면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스킬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쿨타임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관련된 코드 중 일부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피격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관련된 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코드 중 일부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스테미너바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663" y="3287455"/>
            <a:ext cx="3388222" cy="17666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79" y="3287454"/>
            <a:ext cx="3655896" cy="3275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96" y="259695"/>
            <a:ext cx="1797646" cy="2990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342" y="274535"/>
            <a:ext cx="3432579" cy="29757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71409" y="27453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14900" y="259695"/>
            <a:ext cx="2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0897" y="323394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1639" y="325027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608" y="5084189"/>
            <a:ext cx="3388698" cy="14567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941952" y="505413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object 3"/>
          <p:cNvSpPr/>
          <p:nvPr/>
        </p:nvSpPr>
        <p:spPr>
          <a:xfrm>
            <a:off x="5659037" y="259694"/>
            <a:ext cx="1783305" cy="29905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7423242" y="259693"/>
            <a:ext cx="3451679" cy="29905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4833608" y="3253356"/>
            <a:ext cx="3390971" cy="18007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4830859" y="5057219"/>
            <a:ext cx="3390971" cy="150547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8218186" y="3256364"/>
            <a:ext cx="3681390" cy="330632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646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73932" y="1566323"/>
            <a:ext cx="10930209" cy="12662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처음에 이 프로젝트는 서버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Mysql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연동하여 필요한 정보들을 불러와 작업을 할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예정이여서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서버에서 데이터를 받은 형식을 모르고 있어서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해매었지만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서버 프로그래머분께 가르침을 받아서 필요한 데이터를 불러오면서 작업을 하였다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하지만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일정이 촉박해 서버를 제거하고 클라이언트로만 작업하게 되었다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내가 만든 게임이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전시되는 경험을 하여 색다른 체험을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한거같다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89370" y="1046931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7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0DADDF-3148-42BB-AC50-18605141D63A}"/>
              </a:ext>
            </a:extLst>
          </p:cNvPr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프로젝트</a:t>
            </a:r>
          </a:p>
        </p:txBody>
      </p:sp>
    </p:spTree>
    <p:extLst>
      <p:ext uri="{BB962C8B-B14F-4D97-AF65-F5344CB8AC3E}">
        <p14:creationId xmlns:p14="http://schemas.microsoft.com/office/powerpoint/2010/main" val="35919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3013502"/>
            <a:ext cx="782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sz="4800" spc="0" dirty="0">
                <a:solidFill>
                  <a:srgbClr val="92D050"/>
                </a:solidFill>
              </a:rPr>
              <a:t>Slay The Spire </a:t>
            </a:r>
            <a:r>
              <a:rPr lang="ko-KR" altLang="en-US" sz="4800" spc="0" dirty="0">
                <a:solidFill>
                  <a:srgbClr val="92D050"/>
                </a:solidFill>
              </a:rPr>
              <a:t>모작</a:t>
            </a:r>
          </a:p>
        </p:txBody>
      </p:sp>
    </p:spTree>
    <p:extLst>
      <p:ext uri="{BB962C8B-B14F-4D97-AF65-F5344CB8AC3E}">
        <p14:creationId xmlns:p14="http://schemas.microsoft.com/office/powerpoint/2010/main" val="242104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08253" y="3257136"/>
            <a:ext cx="3822852" cy="1046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en-US" altLang="ko-KR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직접 게임을 하며 어떻게 코드를 구성할까 생각하면서 시스템적으로 최대한 비슷하게 만들기 위해 노력하였습니다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2023.1~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Slay the Spire(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08" y="874896"/>
            <a:ext cx="4224684" cy="2382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78" y="3276592"/>
            <a:ext cx="4245043" cy="238224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415607" y="874896"/>
            <a:ext cx="4224685" cy="23919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6415607" y="3266865"/>
            <a:ext cx="4224685" cy="23919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30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93" y="829449"/>
            <a:ext cx="5575445" cy="3119981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377816" y="1439694"/>
            <a:ext cx="3822852" cy="4979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직접 생각하여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 생성 </a:t>
            </a:r>
            <a:r>
              <a:rPr lang="ko-KR" altLang="en-US" sz="1600" b="1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b="1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파악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하고 최대한 같도록 코드로 직접 구현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l"/>
            <a:r>
              <a:rPr lang="en-US" altLang="ko-KR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생성 </a:t>
            </a:r>
            <a:r>
              <a:rPr lang="ko-KR" altLang="en-US" sz="1600" dirty="0" err="1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en-US" altLang="ko-KR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먼저 미리 설정된 층의 개수 만큼 해당 층에 들어갈 방의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갯수를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랜덤 설정한 뒤 방 오브젝트를 설정된 해당 층 개수만큼 생성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 뒤에 루트를 결정할 방과 방 사이를 연결해줄 선 생성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방과 방 사이의 선 생성 </a:t>
            </a:r>
            <a:r>
              <a:rPr lang="ko-KR" altLang="en-US" sz="1600" dirty="0" err="1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en-US" altLang="ko-KR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층과 층 사이의 생성되는 선의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최소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개에서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까지이다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층과 층에서 방의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많은 쪽의 방의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이상일 경우 선의 최소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 개수가 많은 층의 방 개수가 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선들은 서로 교차되어서는 안된다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개의 방에서 다음 방으로 연결되는 선의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개까지 가능하다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873795" y="2075032"/>
            <a:ext cx="922713" cy="98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31483" y="18903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방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7337777" y="1196504"/>
            <a:ext cx="0" cy="24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394849" y="1196503"/>
            <a:ext cx="0" cy="24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37777" y="1196504"/>
            <a:ext cx="106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337777" y="1439694"/>
            <a:ext cx="105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349264" y="1196503"/>
            <a:ext cx="922713" cy="98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94202" y="10118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층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8120333" y="3929314"/>
            <a:ext cx="3822852" cy="1572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-UI</a:t>
            </a:r>
            <a:r>
              <a:rPr lang="ko-KR" altLang="en-US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편의성</a:t>
            </a:r>
            <a:r>
              <a:rPr lang="en-US" altLang="ko-KR" sz="16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범례에 있는 방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이미지에다가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해당하는 방의 종류가 강조 된다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클리어한 방은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체크표시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23019" t="10845" r="27482" b="37614"/>
          <a:stretch/>
        </p:blipFill>
        <p:spPr>
          <a:xfrm>
            <a:off x="5177691" y="3988054"/>
            <a:ext cx="2884451" cy="162687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177692" y="829449"/>
            <a:ext cx="5575445" cy="31199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5177691" y="3973668"/>
            <a:ext cx="2884451" cy="1641256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72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83224" y="1605777"/>
            <a:ext cx="3822852" cy="1531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생성된 방 오브젝트의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인스펙터창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 생성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코드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현재층의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방의 개수와 다음 층의 방의 개수의 차 별로 선 생성 조건 부여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724"/>
          <a:stretch/>
        </p:blipFill>
        <p:spPr>
          <a:xfrm>
            <a:off x="5309181" y="1779963"/>
            <a:ext cx="2914173" cy="4564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354" y="1779963"/>
            <a:ext cx="2914173" cy="45640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3019" t="10845" r="27482" b="37614"/>
          <a:stretch/>
        </p:blipFill>
        <p:spPr>
          <a:xfrm>
            <a:off x="6696161" y="146513"/>
            <a:ext cx="2884451" cy="162687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696161" y="146513"/>
            <a:ext cx="2884451" cy="162687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5309181" y="1779963"/>
            <a:ext cx="2914173" cy="456403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8223354" y="1779963"/>
            <a:ext cx="2914173" cy="456403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83224" y="3015049"/>
            <a:ext cx="3822852" cy="3210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프로젝트를 하면서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힘들었던점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생성할때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방과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방사이를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잇는 선들을 생성하는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구성하는데 시간이 걸렸다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커스텀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클래스를 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저장 할 때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벨류타입과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레퍼런스 타입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자료형이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같이있어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저장하기 힘들었지만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Json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과 직렬화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 직렬화를 통해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Save And Load</a:t>
            </a:r>
          </a:p>
          <a:p>
            <a:pPr algn="l"/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하였다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똑같은 내용을 가진 오브젝트 두개가 같은지 판별하는 방식을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GetHashCode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Equals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메서드를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오버라이드하여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두오브젝트를 비교하도록 해 보았다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64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372925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37774" y="758758"/>
            <a:ext cx="1653703" cy="2227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DEF48F-4E7A-4137-9C5B-FA35B306B10D}"/>
              </a:ext>
            </a:extLst>
          </p:cNvPr>
          <p:cNvGrpSpPr/>
          <p:nvPr/>
        </p:nvGrpSpPr>
        <p:grpSpPr>
          <a:xfrm>
            <a:off x="678635" y="5012945"/>
            <a:ext cx="2371981" cy="1093749"/>
            <a:chOff x="402969" y="5012945"/>
            <a:chExt cx="2371981" cy="109374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69" y="5409649"/>
              <a:ext cx="263106" cy="2631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82" y="5012945"/>
              <a:ext cx="265765" cy="2657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27" y="5865553"/>
              <a:ext cx="214713" cy="214713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700332" y="5033190"/>
              <a:ext cx="2074618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kimjh741963@gmail.com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0332" y="5440676"/>
              <a:ext cx="2074618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경기도 광주시 </a:t>
              </a:r>
              <a:r>
                <a:rPr lang="ko-KR" altLang="en-US" sz="12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초월읍</a:t>
              </a:r>
              <a:r>
                <a:rPr lang="ko-KR" altLang="en-US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 </a:t>
              </a:r>
              <a:r>
                <a:rPr lang="ko-KR" altLang="en-US" sz="12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지월리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332" y="5848162"/>
              <a:ext cx="2074618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010-5309-6725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</p:grpSp>
      <p:sp>
        <p:nvSpPr>
          <p:cNvPr id="27" name="제목 1"/>
          <p:cNvSpPr txBox="1">
            <a:spLocks/>
          </p:cNvSpPr>
          <p:nvPr/>
        </p:nvSpPr>
        <p:spPr>
          <a:xfrm>
            <a:off x="4061011" y="249806"/>
            <a:ext cx="7620842" cy="943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다양한 프로젝트 경험을 바탕으로</a:t>
            </a:r>
            <a:r>
              <a:rPr lang="en-US" altLang="ko-KR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</a:t>
            </a:r>
          </a:p>
          <a:p>
            <a:pPr algn="l"/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필요 역량을 파악하고 발전시켜온 김장한 입니다</a:t>
            </a:r>
            <a:r>
              <a:rPr lang="en-US" altLang="ko-KR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!</a:t>
            </a:r>
            <a:endParaRPr lang="ko-KR" altLang="en-US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C5C625-F335-4180-9753-E8B79F3FACBC}"/>
              </a:ext>
            </a:extLst>
          </p:cNvPr>
          <p:cNvGrpSpPr/>
          <p:nvPr/>
        </p:nvGrpSpPr>
        <p:grpSpPr>
          <a:xfrm>
            <a:off x="3696914" y="1439694"/>
            <a:ext cx="8495086" cy="4374204"/>
            <a:chOff x="4221804" y="1439694"/>
            <a:chExt cx="8002381" cy="4374204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4221804" y="1439694"/>
              <a:ext cx="800238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221804" y="5813898"/>
              <a:ext cx="800238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제목 1"/>
          <p:cNvSpPr txBox="1">
            <a:spLocks/>
          </p:cNvSpPr>
          <p:nvPr/>
        </p:nvSpPr>
        <p:spPr>
          <a:xfrm>
            <a:off x="4069401" y="1644755"/>
            <a:ext cx="247887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학력 사항</a:t>
            </a: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044653" y="1439694"/>
            <a:ext cx="2" cy="4374204"/>
          </a:xfrm>
          <a:prstGeom prst="line">
            <a:avLst/>
          </a:prstGeom>
          <a:ln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4081199" y="2072735"/>
            <a:ext cx="3822852" cy="875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2024  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전문학교 </a:t>
            </a:r>
            <a:r>
              <a:rPr lang="ko-KR" altLang="en-US" sz="11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프로그래밍학과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졸업 예정</a:t>
            </a:r>
            <a:endParaRPr lang="en-US" altLang="ko-KR" sz="11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  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전문학교 게임 프로그래밍학과 입학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  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경기 광주 고등학교 졸업</a:t>
            </a: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069400" y="3179393"/>
            <a:ext cx="2478873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전시 이력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081199" y="3603021"/>
            <a:ext cx="3822852" cy="5898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en-US" altLang="ko-KR" dirty="0"/>
              <a:t>2022   </a:t>
            </a:r>
            <a:r>
              <a:rPr lang="en-US" altLang="ko-KR" dirty="0">
                <a:solidFill>
                  <a:srgbClr val="92D050"/>
                </a:solidFill>
              </a:rPr>
              <a:t>GGC</a:t>
            </a:r>
            <a:r>
              <a:rPr lang="en-US" altLang="ko-KR" dirty="0"/>
              <a:t> </a:t>
            </a:r>
            <a:r>
              <a:rPr lang="ko-KR" altLang="en-US" dirty="0"/>
              <a:t>전시 </a:t>
            </a:r>
            <a:r>
              <a:rPr lang="en-US" altLang="ko-KR" dirty="0"/>
              <a:t>(</a:t>
            </a:r>
            <a:r>
              <a:rPr lang="ko-KR" altLang="en-US" dirty="0" err="1"/>
              <a:t>보스러쉬</a:t>
            </a:r>
            <a:r>
              <a:rPr lang="ko-KR" altLang="en-US" dirty="0"/>
              <a:t> 액션 게임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2022   </a:t>
            </a:r>
            <a:r>
              <a:rPr lang="en-US" altLang="ko-KR" dirty="0">
                <a:solidFill>
                  <a:srgbClr val="92D050"/>
                </a:solidFill>
              </a:rPr>
              <a:t>G-Star</a:t>
            </a:r>
            <a:r>
              <a:rPr lang="en-US" altLang="ko-KR" dirty="0"/>
              <a:t> </a:t>
            </a:r>
            <a:r>
              <a:rPr lang="ko-KR" altLang="en-US" dirty="0"/>
              <a:t>전시 </a:t>
            </a:r>
            <a:r>
              <a:rPr lang="en-US" altLang="ko-KR" dirty="0"/>
              <a:t>(</a:t>
            </a:r>
            <a:r>
              <a:rPr lang="ko-KR" altLang="en-US" dirty="0" err="1"/>
              <a:t>보스러쉬</a:t>
            </a:r>
            <a:r>
              <a:rPr lang="ko-KR" altLang="en-US" dirty="0"/>
              <a:t> 액션 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180658" y="1642097"/>
            <a:ext cx="247887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이력</a:t>
            </a: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8192456" y="2072735"/>
            <a:ext cx="3822852" cy="29849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en-US" altLang="ko-KR" dirty="0"/>
              <a:t>------ </a:t>
            </a:r>
            <a:r>
              <a:rPr lang="ko-KR" altLang="en-US" dirty="0"/>
              <a:t>팀 프로젝트</a:t>
            </a:r>
            <a:r>
              <a:rPr lang="en-US" altLang="ko-KR" dirty="0"/>
              <a:t> ---------------------------------------</a:t>
            </a:r>
          </a:p>
          <a:p>
            <a:r>
              <a:rPr lang="en-US" altLang="ko-KR" dirty="0"/>
              <a:t>2022   </a:t>
            </a:r>
            <a:r>
              <a:rPr lang="ko-KR" altLang="en-US" dirty="0"/>
              <a:t>교내 프로젝트 참여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 err="1">
                <a:solidFill>
                  <a:srgbClr val="92D050"/>
                </a:solidFill>
              </a:rPr>
              <a:t>보스러쉬</a:t>
            </a:r>
            <a:r>
              <a:rPr lang="ko-KR" altLang="en-US" dirty="0">
                <a:solidFill>
                  <a:srgbClr val="92D050"/>
                </a:solidFill>
              </a:rPr>
              <a:t> 액션 게임</a:t>
            </a:r>
            <a:r>
              <a:rPr lang="en-US" altLang="ko-KR" dirty="0">
                <a:solidFill>
                  <a:srgbClr val="92D050"/>
                </a:solidFill>
              </a:rPr>
              <a:t>)</a:t>
            </a:r>
          </a:p>
          <a:p>
            <a:r>
              <a:rPr lang="en-US" altLang="ko-KR" dirty="0"/>
              <a:t>2022   </a:t>
            </a:r>
            <a:r>
              <a:rPr lang="ko-KR" altLang="en-US" dirty="0"/>
              <a:t>교내 프로젝트 참여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>
                <a:solidFill>
                  <a:srgbClr val="92D050"/>
                </a:solidFill>
              </a:rPr>
              <a:t>방 탈출 퍼즐 게임</a:t>
            </a:r>
            <a:r>
              <a:rPr lang="en-US" altLang="ko-KR" dirty="0">
                <a:solidFill>
                  <a:srgbClr val="92D05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------ </a:t>
            </a:r>
            <a:r>
              <a:rPr lang="ko-KR" altLang="en-US" dirty="0"/>
              <a:t>개인 프로젝트</a:t>
            </a:r>
            <a:r>
              <a:rPr lang="en-US" altLang="ko-KR" dirty="0"/>
              <a:t> -------------------------------------</a:t>
            </a:r>
          </a:p>
          <a:p>
            <a:r>
              <a:rPr lang="en-US" altLang="ko-KR" dirty="0"/>
              <a:t>2023   Slay the Spire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 err="1">
                <a:solidFill>
                  <a:srgbClr val="92D050"/>
                </a:solidFill>
              </a:rPr>
              <a:t>로그라이크</a:t>
            </a:r>
            <a:r>
              <a:rPr lang="ko-KR" altLang="en-US" dirty="0">
                <a:solidFill>
                  <a:srgbClr val="92D050"/>
                </a:solidFill>
              </a:rPr>
              <a:t> </a:t>
            </a:r>
            <a:r>
              <a:rPr lang="ko-KR" altLang="en-US" dirty="0" err="1">
                <a:solidFill>
                  <a:srgbClr val="92D050"/>
                </a:solidFill>
              </a:rPr>
              <a:t>덱</a:t>
            </a:r>
            <a:r>
              <a:rPr lang="ko-KR" altLang="en-US" dirty="0">
                <a:solidFill>
                  <a:srgbClr val="92D050"/>
                </a:solidFill>
              </a:rPr>
              <a:t> 빌딩 카드 게임</a:t>
            </a:r>
            <a:r>
              <a:rPr lang="en-US" altLang="ko-KR" dirty="0">
                <a:solidFill>
                  <a:srgbClr val="92D050"/>
                </a:solidFill>
              </a:rPr>
              <a:t>) </a:t>
            </a:r>
            <a:r>
              <a:rPr lang="ko-KR" altLang="en-US" dirty="0">
                <a:solidFill>
                  <a:srgbClr val="92D050"/>
                </a:solidFill>
              </a:rPr>
              <a:t>모작</a:t>
            </a:r>
            <a:endParaRPr lang="en-US" altLang="ko-KR" dirty="0">
              <a:solidFill>
                <a:srgbClr val="92D050"/>
              </a:solidFill>
            </a:endParaRPr>
          </a:p>
          <a:p>
            <a:r>
              <a:rPr lang="en-US" altLang="ko-KR" dirty="0"/>
              <a:t>2023   RPG </a:t>
            </a:r>
            <a:r>
              <a:rPr lang="ko-KR" altLang="en-US" dirty="0" err="1">
                <a:solidFill>
                  <a:srgbClr val="92D050"/>
                </a:solidFill>
              </a:rPr>
              <a:t>스킬트리</a:t>
            </a:r>
            <a:r>
              <a:rPr lang="ko-KR" altLang="en-US" dirty="0">
                <a:solidFill>
                  <a:srgbClr val="92D050"/>
                </a:solidFill>
              </a:rPr>
              <a:t> 시스템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/>
              <a:t>2023   </a:t>
            </a:r>
            <a:r>
              <a:rPr lang="ko-KR" altLang="en-US" dirty="0"/>
              <a:t>마인크래프트 </a:t>
            </a:r>
            <a:r>
              <a:rPr lang="ko-KR" altLang="en-US" dirty="0">
                <a:solidFill>
                  <a:srgbClr val="92D050"/>
                </a:solidFill>
              </a:rPr>
              <a:t>조합법</a:t>
            </a:r>
            <a:r>
              <a:rPr lang="en-US" altLang="ko-KR" dirty="0">
                <a:solidFill>
                  <a:srgbClr val="92D050"/>
                </a:solidFill>
              </a:rPr>
              <a:t> &amp; </a:t>
            </a:r>
            <a:r>
              <a:rPr lang="ko-KR" altLang="en-US" dirty="0">
                <a:solidFill>
                  <a:srgbClr val="92D050"/>
                </a:solidFill>
              </a:rPr>
              <a:t>인벤토리 시스템</a:t>
            </a:r>
            <a:r>
              <a:rPr lang="ko-KR" altLang="en-US" dirty="0"/>
              <a:t> 구현 </a:t>
            </a:r>
            <a:endParaRPr lang="en-US" altLang="ko-KR" dirty="0"/>
          </a:p>
          <a:p>
            <a:r>
              <a:rPr lang="en-US" altLang="ko-KR" dirty="0"/>
              <a:t>2023   </a:t>
            </a:r>
            <a:r>
              <a:rPr lang="ko-KR" altLang="en-US" dirty="0" err="1"/>
              <a:t>타르코프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92D050"/>
                </a:solidFill>
              </a:rPr>
              <a:t>인벤토리 시스템</a:t>
            </a:r>
            <a:r>
              <a:rPr lang="ko-KR" altLang="en-US" dirty="0"/>
              <a:t> 구현 </a:t>
            </a: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069400" y="4526285"/>
            <a:ext cx="247887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수상 이력</a:t>
            </a: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081199" y="4944612"/>
            <a:ext cx="3822850" cy="252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en-US" altLang="ko-KR" dirty="0"/>
              <a:t>2022   </a:t>
            </a:r>
            <a:r>
              <a:rPr lang="ko-KR" altLang="en-US" dirty="0"/>
              <a:t>교내 프로젝트 발표회 </a:t>
            </a:r>
            <a:r>
              <a:rPr lang="ko-KR" altLang="en-US" dirty="0">
                <a:solidFill>
                  <a:srgbClr val="92D050"/>
                </a:solidFill>
              </a:rPr>
              <a:t>우수상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보스러쉬</a:t>
            </a:r>
            <a:r>
              <a:rPr lang="ko-KR" altLang="en-US" dirty="0"/>
              <a:t> 액션 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215" y="5875163"/>
            <a:ext cx="848513" cy="8485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38" y="5997685"/>
            <a:ext cx="603471" cy="60347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760" y="6040905"/>
            <a:ext cx="535022" cy="53502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B110E67-D9B4-4C3A-961E-67789645DAFA}"/>
              </a:ext>
            </a:extLst>
          </p:cNvPr>
          <p:cNvGrpSpPr/>
          <p:nvPr/>
        </p:nvGrpSpPr>
        <p:grpSpPr>
          <a:xfrm>
            <a:off x="1029233" y="3577644"/>
            <a:ext cx="1670784" cy="864295"/>
            <a:chOff x="1020692" y="3577644"/>
            <a:chExt cx="1670784" cy="864295"/>
          </a:xfrm>
        </p:grpSpPr>
        <p:sp>
          <p:nvSpPr>
            <p:cNvPr id="16" name="제목 1"/>
            <p:cNvSpPr txBox="1">
              <a:spLocks/>
            </p:cNvSpPr>
            <p:nvPr/>
          </p:nvSpPr>
          <p:spPr>
            <a:xfrm>
              <a:off x="1020692" y="3577644"/>
              <a:ext cx="1670784" cy="6230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4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김장한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37773" y="4183407"/>
              <a:ext cx="1636622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2000. 02. 28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26" y="5949797"/>
            <a:ext cx="717238" cy="717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81" y="5984167"/>
            <a:ext cx="655108" cy="6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52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162" y="224592"/>
            <a:ext cx="2967190" cy="1634763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61534" y="2261446"/>
            <a:ext cx="3822852" cy="1903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구글시트데이터를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데이터를 불러오기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받아온 데이터로 각종 데이터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등등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57" y="1878666"/>
            <a:ext cx="2941500" cy="32856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14" y="1870256"/>
            <a:ext cx="2944733" cy="3294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24" y="5183635"/>
            <a:ext cx="5923023" cy="971898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6678162" y="224592"/>
            <a:ext cx="2967190" cy="1634763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5194567" y="1859355"/>
            <a:ext cx="2967190" cy="33049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8161757" y="1859355"/>
            <a:ext cx="2967190" cy="33049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5194567" y="5184135"/>
            <a:ext cx="5934380" cy="97139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13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54046" y="1994037"/>
            <a:ext cx="3822852" cy="2767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오브젝트에게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카드를 직접 드래그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하면 해당 카드의 능력이 해당 오브젝트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및 몬스터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에게 적용된다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덱에서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드로우하고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사용된 카드는 버려지고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덱에서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카드를 다 사용하면 버려진 카드들을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셔플하여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덱으로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돌아간다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몬스터들은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개체별로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가지고 있는 몬스터 스킬을 턴마다 랜덤으로 설정되어 플레이어가 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종료할시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실행된다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2966" t="10779" r="27444" b="37574"/>
          <a:stretch/>
        </p:blipFill>
        <p:spPr>
          <a:xfrm>
            <a:off x="5459997" y="1654129"/>
            <a:ext cx="3009232" cy="1697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84" y="1652255"/>
            <a:ext cx="3011351" cy="16995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77" y="3366936"/>
            <a:ext cx="3011350" cy="169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69" y="3361315"/>
            <a:ext cx="2992966" cy="17013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98296" y="165412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76147" y="165225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98295" y="3429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60194" y="3429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76147" y="476177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object 3"/>
          <p:cNvSpPr/>
          <p:nvPr/>
        </p:nvSpPr>
        <p:spPr>
          <a:xfrm>
            <a:off x="5457878" y="1652255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479486" y="1652255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5459997" y="3351764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8479486" y="3351763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15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624628"/>
            <a:ext cx="2942352" cy="815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51736" y="2269375"/>
            <a:ext cx="3822852" cy="21291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카드를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셔플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할때에는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Fisher-Yates Shuffle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알고리즘을 사용하여 카드를 섞었습니다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싱글톤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패턴을 제네릭을 활용하여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작성 하였습니다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사용 할 때 카드의 타입에 따라서 함수가 작동하여 해당 카드의 능력이 작동됩니다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40587" y="403662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94" y="470465"/>
            <a:ext cx="3093720" cy="1955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94" y="2425524"/>
            <a:ext cx="3071006" cy="3682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514" y="470465"/>
            <a:ext cx="3538019" cy="4159298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4517108" y="470465"/>
            <a:ext cx="3098406" cy="195505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7615514" y="470465"/>
            <a:ext cx="3538019" cy="415929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4512027" y="2425524"/>
            <a:ext cx="3103487" cy="368268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828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624628"/>
            <a:ext cx="2942352" cy="815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573932" y="2064322"/>
            <a:ext cx="10930209" cy="30853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생성할때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방과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방사이를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잇는 선들을 생성하는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구성하는데 시간이 걸렸지만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원하는대로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결과가 나와서 만족했다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커스텀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클래스를 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저장 할 때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벨류타입과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레퍼런스 타입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자료형이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같이 있어 저장하기 힘들었지만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Json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과 직렬화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 직렬화를 통해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Save And Load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하였다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똑같은 내용을 가진 오브젝트 두개가 같은지 판별하는 방식을 여태까지 인덱스를 부여하여 그 인덱스가 같은 것인지 판별하였지만 이번에는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GetHashCode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Equals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메서드를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오버라이드하여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두 오브젝트를 비교하도록 해 보았다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몬스터등등의 데이터들을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있는것을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불러와서 사용하는데 불러오는 시점이 언제인지 제대로 파악하기가 힘들어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게임실행시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데이터가 간혹 들어오지 않는 경우가 있었는데 이것을 최초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실행시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구글 시트에서 받으면 들어온 데이터를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저장 시켜 재 실행했을 경우 데이터를 못 불러오더라도 계속 데이터는 유지되도록 하여 해결 하였다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9370" y="701030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086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644170"/>
            <a:ext cx="782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ko-KR" altLang="en-US" sz="4800" spc="0" dirty="0">
                <a:solidFill>
                  <a:srgbClr val="92D050"/>
                </a:solidFill>
              </a:rPr>
              <a:t>마인크래프트</a:t>
            </a:r>
            <a:endParaRPr lang="en-US" altLang="ko-KR" sz="4800" spc="0" dirty="0">
              <a:solidFill>
                <a:srgbClr val="92D050"/>
              </a:solidFill>
            </a:endParaRPr>
          </a:p>
          <a:p>
            <a:r>
              <a:rPr lang="ko-KR" altLang="en-US" sz="4800" spc="0" dirty="0">
                <a:solidFill>
                  <a:srgbClr val="92D050"/>
                </a:solidFill>
              </a:rPr>
              <a:t>인벤토리 및 조합 시스템</a:t>
            </a:r>
          </a:p>
        </p:txBody>
      </p:sp>
    </p:spTree>
    <p:extLst>
      <p:ext uri="{BB962C8B-B14F-4D97-AF65-F5344CB8AC3E}">
        <p14:creationId xmlns:p14="http://schemas.microsoft.com/office/powerpoint/2010/main" val="83265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3932" y="3293431"/>
            <a:ext cx="3822852" cy="13364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</a:t>
            </a:r>
            <a:r>
              <a:rPr lang="en-US" altLang="ko-KR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 구현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아이템마다 고유인덱스가 있어 고유인덱스의 위치가 특정 조합을 만족시키면 아이템을 생성하도록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92" y="791833"/>
            <a:ext cx="4126057" cy="23050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92" y="3096924"/>
            <a:ext cx="4126057" cy="2327665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580526" y="1509227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2023.6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인벤토리및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조합법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6112092" y="791832"/>
            <a:ext cx="4126057" cy="230509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6112092" y="3096923"/>
            <a:ext cx="4126057" cy="230509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95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1534" y="1975832"/>
            <a:ext cx="3822852" cy="17328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레시피는 아이템 하나 마다 함수를 만들어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시작시에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아이템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만들려는 아이템의 재료아이템의 위치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정보등을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설정합니다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3by3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조합대와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2by2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둘다 레시피를 설정해줍니다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945" y="813610"/>
            <a:ext cx="2952199" cy="16493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50" y="816055"/>
            <a:ext cx="2952197" cy="16468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2469420"/>
            <a:ext cx="2960806" cy="1667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49" y="2469421"/>
            <a:ext cx="3545161" cy="3276803"/>
          </a:xfrm>
          <a:prstGeom prst="rect">
            <a:avLst/>
          </a:prstGeom>
        </p:spPr>
      </p:pic>
      <p:sp>
        <p:nvSpPr>
          <p:cNvPr id="11" name="object 3"/>
          <p:cNvSpPr/>
          <p:nvPr/>
        </p:nvSpPr>
        <p:spPr>
          <a:xfrm>
            <a:off x="5184750" y="809575"/>
            <a:ext cx="2952198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8136947" y="809574"/>
            <a:ext cx="2952198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5184748" y="2469422"/>
            <a:ext cx="3545161" cy="328328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8729909" y="2462942"/>
            <a:ext cx="2359234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433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573932" y="2144014"/>
            <a:ext cx="10930209" cy="874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조합법을 스크립트로 구현을 할 때 재료 아이템들의 배치가 상당히 생각을 요구하였습니다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똑같은 재료로 알맞은 배열에 맞춰서 다른 칸에 재료 아이템을 배치해도 조합이 되어야 한다는 부분이 힘들었습니다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저는 당시 가능한 조합에 맞는 레시피를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여러 개를 생성하여 해결하였습니다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5965" y="1139895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600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644170"/>
            <a:ext cx="782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ko-KR" altLang="en-US" sz="4800" spc="0" dirty="0" err="1">
                <a:solidFill>
                  <a:srgbClr val="92D050"/>
                </a:solidFill>
              </a:rPr>
              <a:t>타르코프</a:t>
            </a:r>
            <a:endParaRPr lang="en-US" altLang="ko-KR" sz="4800" spc="0" dirty="0">
              <a:solidFill>
                <a:srgbClr val="92D050"/>
              </a:solidFill>
            </a:endParaRPr>
          </a:p>
          <a:p>
            <a:r>
              <a:rPr lang="ko-KR" altLang="en-US" sz="4800" spc="0" dirty="0">
                <a:solidFill>
                  <a:srgbClr val="92D050"/>
                </a:solidFill>
              </a:rPr>
              <a:t>인벤토리 및 </a:t>
            </a:r>
            <a:r>
              <a:rPr lang="ko-KR" altLang="en-US" sz="4800" spc="0" dirty="0" err="1">
                <a:solidFill>
                  <a:srgbClr val="92D050"/>
                </a:solidFill>
              </a:rPr>
              <a:t>장비창</a:t>
            </a:r>
            <a:r>
              <a:rPr lang="ko-KR" altLang="en-US" sz="4800" spc="0" dirty="0">
                <a:solidFill>
                  <a:srgbClr val="92D050"/>
                </a:solidFill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3560049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45970" y="3560573"/>
            <a:ext cx="3822852" cy="1098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r>
              <a:rPr lang="ko-KR" altLang="en-US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달리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멀티셀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인벤토리시스템을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사용하였습니다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717706" y="1360083"/>
            <a:ext cx="3374969" cy="190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174" y="1355328"/>
            <a:ext cx="3380882" cy="1906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720665" y="3268453"/>
            <a:ext cx="3377883" cy="1902952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45970" y="1757442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2023.5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인벤토리및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505" y="3263698"/>
            <a:ext cx="3380882" cy="1917789"/>
          </a:xfrm>
          <a:prstGeom prst="rect">
            <a:avLst/>
          </a:prstGeom>
        </p:spPr>
      </p:pic>
      <p:sp>
        <p:nvSpPr>
          <p:cNvPr id="11" name="object 3"/>
          <p:cNvSpPr/>
          <p:nvPr/>
        </p:nvSpPr>
        <p:spPr>
          <a:xfrm>
            <a:off x="4714791" y="135532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8092674" y="135532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4711833" y="326164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8098547" y="326164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81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37432" y="710120"/>
            <a:ext cx="3642468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전시회 이력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336717" y="451555"/>
            <a:ext cx="5476370" cy="252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rgbClr val="92D050"/>
                </a:solidFill>
              </a:rPr>
              <a:t>2022 Path To </a:t>
            </a:r>
            <a:r>
              <a:rPr lang="en-US" altLang="ko-KR" dirty="0" err="1">
                <a:solidFill>
                  <a:srgbClr val="92D050"/>
                </a:solidFill>
              </a:rPr>
              <a:t>Yggdrashil</a:t>
            </a:r>
            <a:r>
              <a:rPr lang="en-US" altLang="ko-KR" dirty="0">
                <a:solidFill>
                  <a:srgbClr val="92D050"/>
                </a:solidFill>
              </a:rPr>
              <a:t> (</a:t>
            </a:r>
            <a:r>
              <a:rPr lang="ko-KR" altLang="en-US" dirty="0" err="1">
                <a:solidFill>
                  <a:srgbClr val="92D050"/>
                </a:solidFill>
              </a:rPr>
              <a:t>보스러쉬</a:t>
            </a:r>
            <a:r>
              <a:rPr lang="ko-KR" altLang="en-US" dirty="0">
                <a:solidFill>
                  <a:srgbClr val="92D050"/>
                </a:solidFill>
              </a:rPr>
              <a:t> 액션 게임</a:t>
            </a:r>
            <a:r>
              <a:rPr lang="en-US" altLang="ko-KR" dirty="0">
                <a:solidFill>
                  <a:srgbClr val="92D050"/>
                </a:solidFill>
              </a:rPr>
              <a:t>) G-Star &amp; GGC </a:t>
            </a:r>
            <a:r>
              <a:rPr lang="ko-KR" altLang="en-US" dirty="0">
                <a:solidFill>
                  <a:srgbClr val="92D050"/>
                </a:solidFill>
              </a:rPr>
              <a:t>전시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교내 프로젝트에서 제작한 게임을 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G-Star &amp; GGC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 전시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하였고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관객들이 플레이하는 것을 보며 장단점과 개선이 필요한 사항을 확인할 수 있었습니다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 업체들의 게임을 플레이해 보며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식견을 넓힐 수 있었고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 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어떻게 구현할 수 있을까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생각해보는 계기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되었습니다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이러한 경험을 통해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프로그래머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되고 싶다는 꿈을 확고하게 다질 수 있었고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필요한 노력을 더욱 열심히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하게 되었습니다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E23049-DEC8-4564-9F51-33C4402C0A53}"/>
              </a:ext>
            </a:extLst>
          </p:cNvPr>
          <p:cNvGrpSpPr/>
          <p:nvPr/>
        </p:nvGrpSpPr>
        <p:grpSpPr>
          <a:xfrm>
            <a:off x="4473647" y="781396"/>
            <a:ext cx="7202511" cy="5613054"/>
            <a:chOff x="4473647" y="781396"/>
            <a:chExt cx="6751993" cy="526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7" t="36527" r="1136" b="13756"/>
            <a:stretch/>
          </p:blipFill>
          <p:spPr>
            <a:xfrm>
              <a:off x="8127208" y="3742761"/>
              <a:ext cx="3098432" cy="230059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52" t="31844" r="433" b="145"/>
            <a:stretch/>
          </p:blipFill>
          <p:spPr>
            <a:xfrm>
              <a:off x="5811221" y="781933"/>
              <a:ext cx="3193395" cy="296082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616" y="781396"/>
              <a:ext cx="2221024" cy="29613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03"/>
            <a:stretch/>
          </p:blipFill>
          <p:spPr>
            <a:xfrm>
              <a:off x="4477139" y="3742761"/>
              <a:ext cx="3751183" cy="22984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7" t="-1" r="51636" b="863"/>
            <a:stretch/>
          </p:blipFill>
          <p:spPr>
            <a:xfrm>
              <a:off x="4473647" y="781396"/>
              <a:ext cx="1332793" cy="296141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0E963B-173E-4264-9701-A147FF7AA265}"/>
              </a:ext>
            </a:extLst>
          </p:cNvPr>
          <p:cNvSpPr/>
          <p:nvPr/>
        </p:nvSpPr>
        <p:spPr>
          <a:xfrm>
            <a:off x="4467546" y="781396"/>
            <a:ext cx="7208611" cy="561077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84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6790" y="1975832"/>
            <a:ext cx="3822852" cy="3617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놓는곳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하이라이트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아이템으로 변경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3.R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버튼을 눌러 들고 있는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회전</a:t>
            </a:r>
            <a:endParaRPr lang="en-US" altLang="ko-KR" sz="1600" dirty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넣을 곳에 이미 다른 아이템이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있을경우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드래그중인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아이템이 해당 칸에 들어가고 이미 있던 아이템은 마우스에 들려진다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en-US" altLang="ko-KR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ScriptableObject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미리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만들어져있는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데이터를 불러와 아이템 생성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649050" y="809037"/>
            <a:ext cx="3374969" cy="190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790" y="802328"/>
            <a:ext cx="3380882" cy="19063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53086" y="8023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660744" y="2734852"/>
            <a:ext cx="3377883" cy="19029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85" y="4654168"/>
            <a:ext cx="3374969" cy="11683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125825" y="78338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56000" y="277410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39113" y="478317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21021" t="10561" r="30775" b="39801"/>
          <a:stretch/>
        </p:blipFill>
        <p:spPr>
          <a:xfrm>
            <a:off x="8045610" y="2739882"/>
            <a:ext cx="3378560" cy="1884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11431" y="273485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object 3"/>
          <p:cNvSpPr/>
          <p:nvPr/>
        </p:nvSpPr>
        <p:spPr>
          <a:xfrm>
            <a:off x="4646135" y="80027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022561" y="807543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4646134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029331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6357007" y="4628266"/>
            <a:ext cx="3377883" cy="119429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312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설정코드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넣는 코드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칸수를 입력하면 해당 칸 수에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맟춰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 변경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marL="342900" indent="-342900" algn="l">
              <a:buAutoNum type="arabicPeriod"/>
            </a:pP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하이라이트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변경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4.ScriptableObject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아이템 정보 저장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355" y="4120664"/>
            <a:ext cx="4416628" cy="162784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58127" y="123870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67" y="2219605"/>
            <a:ext cx="3937808" cy="15546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67" y="1012721"/>
            <a:ext cx="5781675" cy="1190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47309" y="10127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7062" y="221434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567" y="3785301"/>
            <a:ext cx="3121823" cy="196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r="27303"/>
          <a:stretch/>
        </p:blipFill>
        <p:spPr>
          <a:xfrm>
            <a:off x="8382934" y="2219605"/>
            <a:ext cx="3607347" cy="18928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84741" y="21816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8898" y="378530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32883" y="410395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object 3"/>
          <p:cNvSpPr/>
          <p:nvPr/>
        </p:nvSpPr>
        <p:spPr>
          <a:xfrm>
            <a:off x="4436567" y="1012721"/>
            <a:ext cx="5781675" cy="1190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4436567" y="2214345"/>
            <a:ext cx="3937808" cy="155995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374375" y="2203346"/>
            <a:ext cx="3615906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4428009" y="3773883"/>
            <a:ext cx="3130382" cy="1974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7558733" y="4114613"/>
            <a:ext cx="4431547" cy="164489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3414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580527" y="1878559"/>
            <a:ext cx="10930209" cy="16831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여태까지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슬롯기반의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일반적인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시스템만 만들어봐서 어떻게 접근할지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고민이였다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하지만 멀티 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관한 게임과 설명을 보고 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한칸의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크기를 정해두고 칸수를 인스펙터에서 지정하면 해당하는 칸수의 크기로 바꾸는 방식으로 아이템 및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칸을 만들었다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놓을 때 마우스 위치에 해당하는 셀이 어디인지 계산하는 작업도 기존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달라서 힘들었습니다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인벤토리에서는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슬롯한개마다 오브젝트여서 어느 오브젝트 넣을 것인지 확실하게 알 수 있지만 멀티 셀은 좌표 계산을 해줘야 하는 작업이 추가되어 더욱 힘들었습니다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5965" y="1139895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833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644170"/>
            <a:ext cx="782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sz="4800" spc="0" dirty="0">
                <a:solidFill>
                  <a:srgbClr val="92D050"/>
                </a:solidFill>
              </a:rPr>
              <a:t>RPG</a:t>
            </a:r>
          </a:p>
          <a:p>
            <a:r>
              <a:rPr lang="ko-KR" altLang="en-US" sz="4800" spc="0" dirty="0" err="1">
                <a:solidFill>
                  <a:srgbClr val="92D050"/>
                </a:solidFill>
              </a:rPr>
              <a:t>스킬트리</a:t>
            </a:r>
            <a:r>
              <a:rPr lang="ko-KR" altLang="en-US" sz="4800" spc="0" dirty="0">
                <a:solidFill>
                  <a:srgbClr val="92D050"/>
                </a:solidFill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60539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28841" y="3291866"/>
            <a:ext cx="3822852" cy="1098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시스템을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구현하였습니다 기존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rpg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게임들의 기본적인 스킬 트리 구조로 작업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09564" y="3171821"/>
            <a:ext cx="3822852" cy="264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일정레벨이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되면 해당레벨까지 배울 수 있는 스킬들이 배울 수 있게 됨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구글시트로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저장되어있는 스킬정보들을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데이터들을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표시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998"/>
          <a:stretch/>
        </p:blipFill>
        <p:spPr>
          <a:xfrm>
            <a:off x="5445533" y="1270683"/>
            <a:ext cx="3024163" cy="1807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3603" t="10981" r="28617" b="39304"/>
          <a:stretch/>
        </p:blipFill>
        <p:spPr>
          <a:xfrm>
            <a:off x="8481119" y="3072586"/>
            <a:ext cx="3010143" cy="17964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91197" y="12337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22" y="1285621"/>
            <a:ext cx="3006940" cy="17924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04270" y="127068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20329" y="12856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24141" y="3059668"/>
            <a:ext cx="2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95030" y="1486678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2023.4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5533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469696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8469696" y="3076579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208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60097" y="3117830"/>
            <a:ext cx="3822852" cy="1765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화면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시트데이터를 불러와서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적용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선행스킬이있을경우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부모 스킬과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자식스킬을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선으로 연결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데이터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713" y="987916"/>
            <a:ext cx="3129380" cy="31435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91" y="4131425"/>
            <a:ext cx="5126026" cy="1194369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025713" y="987916"/>
            <a:ext cx="3129380" cy="3143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5227691" y="4131425"/>
            <a:ext cx="5126026" cy="11943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366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1253" y="2069869"/>
            <a:ext cx="3822852" cy="2982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트리구조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스킬트리를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스킬정보들을 표시</a:t>
            </a:r>
            <a:endParaRPr lang="en-US" altLang="ko-KR" sz="1600" dirty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유니티의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마우스 이벤트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스킬데이터는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시트로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저장되어있는것을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25" y="2607130"/>
            <a:ext cx="3652954" cy="3186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279" y="560951"/>
            <a:ext cx="4220975" cy="20461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87" y="2968095"/>
            <a:ext cx="3809117" cy="2211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254" y="555239"/>
            <a:ext cx="3275850" cy="23947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21321" y="56095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300" y="266605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71672" y="293566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89745" y="53710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4465502" y="560951"/>
            <a:ext cx="4226752" cy="204617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692254" y="560951"/>
            <a:ext cx="3275850" cy="238901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4460917" y="2607130"/>
            <a:ext cx="3662762" cy="318674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8123679" y="2949961"/>
            <a:ext cx="3844425" cy="222995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223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1" y="3927107"/>
            <a:ext cx="12192000" cy="2930893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8794" y="107950"/>
            <a:ext cx="11974412" cy="66421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471334" y="4395916"/>
            <a:ext cx="5249334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 </a:t>
            </a:r>
            <a:r>
              <a:rPr lang="en-US" altLang="ko-KR" sz="54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!</a:t>
            </a:r>
            <a:endParaRPr lang="ko-KR" altLang="en-US" sz="5400" spc="-30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80843" y="5764170"/>
            <a:ext cx="1530457" cy="542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김장한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556270" y="5591374"/>
            <a:ext cx="2983030" cy="445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010. 5309. 6725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556271" y="5954698"/>
            <a:ext cx="2798880" cy="33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88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</a:t>
            </a:r>
          </a:p>
        </p:txBody>
      </p:sp>
    </p:spTree>
    <p:extLst>
      <p:ext uri="{BB962C8B-B14F-4D97-AF65-F5344CB8AC3E}">
        <p14:creationId xmlns:p14="http://schemas.microsoft.com/office/powerpoint/2010/main" val="149193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3013502"/>
            <a:ext cx="782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ko-KR" altLang="en-US" sz="4800" spc="-150" dirty="0" err="1">
                <a:solidFill>
                  <a:srgbClr val="92D050"/>
                </a:solidFill>
              </a:rPr>
              <a:t>솔루나</a:t>
            </a:r>
            <a:endParaRPr lang="ko-KR" altLang="en-US" sz="4800" spc="-15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5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336717" y="480583"/>
            <a:ext cx="5476370" cy="252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rgbClr val="92D050"/>
                </a:solidFill>
              </a:rPr>
              <a:t>2022  </a:t>
            </a:r>
            <a:r>
              <a:rPr lang="ko-KR" altLang="en-US" dirty="0">
                <a:solidFill>
                  <a:srgbClr val="92D050"/>
                </a:solidFill>
              </a:rPr>
              <a:t>방 탈출 퍼즐 게임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 err="1">
                <a:solidFill>
                  <a:srgbClr val="92D050"/>
                </a:solidFill>
              </a:rPr>
              <a:t>솔루나</a:t>
            </a:r>
            <a:r>
              <a:rPr lang="en-US" altLang="ko-KR" dirty="0">
                <a:solidFill>
                  <a:srgbClr val="92D050"/>
                </a:solidFill>
              </a:rPr>
              <a:t>) </a:t>
            </a:r>
            <a:r>
              <a:rPr lang="ko-KR" altLang="en-US" dirty="0">
                <a:solidFill>
                  <a:srgbClr val="92D050"/>
                </a:solidFill>
              </a:rPr>
              <a:t>프로젝트 참여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이름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솔루나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장르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 탈출 퍼즐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2022.05 ~ 2022.11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59D3C6-0D84-4E00-B267-8E312C028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9" t="15395" r="37072" b="33479"/>
          <a:stretch/>
        </p:blipFill>
        <p:spPr>
          <a:xfrm>
            <a:off x="4485228" y="786443"/>
            <a:ext cx="7190929" cy="5605723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 탈출 퍼즐 게임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솔루나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프로젝트에 참여하여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 구역 전체를 전담 개발하였습니다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플레이어를 조작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 수집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종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기믹과의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상호작용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씬 전환 등을 구현하였습니다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467546" y="781396"/>
            <a:ext cx="7208611" cy="561077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80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28B56F83-22A7-49D0-ACF2-9AFB146C7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4" t="15494" r="28758" b="32934"/>
          <a:stretch/>
        </p:blipFill>
        <p:spPr>
          <a:xfrm>
            <a:off x="9129856" y="4174388"/>
            <a:ext cx="2554165" cy="13827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D2F157-A38D-46B3-BD68-C8EFC73EAB0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30051" y="2296471"/>
            <a:ext cx="2554165" cy="1383769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FD790B7-CFA7-40D4-8B48-4A4D469B6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85" y="4175050"/>
            <a:ext cx="2554565" cy="13829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788D6D-0DDA-4553-BFA9-FB0AD256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84" y="2297134"/>
            <a:ext cx="2554566" cy="1383107"/>
          </a:xfrm>
          <a:prstGeom prst="rect">
            <a:avLst/>
          </a:prstGeom>
          <a:ln w="19050">
            <a:noFill/>
          </a:ln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507584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특정 아이템과 상호작용 하면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습득하여 인벤토리에 저장되도록 구현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507584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인벤토리에 저장된 아이템을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특정 객체에 사용하는 기능 구현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503590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아이템 저장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 기능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33776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종 </a:t>
            </a:r>
            <a:r>
              <a:rPr lang="ko-KR" altLang="en-US" sz="1500" spc="-15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기믹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퍼즐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140D025-139B-42A8-83AD-F0BA51C0FA5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21052" t="14706" r="28994" b="32985"/>
          <a:stretch/>
        </p:blipFill>
        <p:spPr>
          <a:xfrm>
            <a:off x="3381679" y="4174388"/>
            <a:ext cx="2554554" cy="138357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64A7A4-3A4C-4FA7-B4C7-FD82CA8994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20970" t="15133" r="28872" b="33138"/>
          <a:stretch/>
        </p:blipFill>
        <p:spPr>
          <a:xfrm>
            <a:off x="3381679" y="2296669"/>
            <a:ext cx="2554554" cy="1383572"/>
          </a:xfrm>
          <a:prstGeom prst="rect">
            <a:avLst/>
          </a:prstGeom>
        </p:spPr>
      </p:pic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3381673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알맞은 순서대로 버튼을 클릭하면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풀리는 </a:t>
            </a:r>
            <a:r>
              <a:rPr lang="ko-KR" altLang="en-US" dirty="0" err="1">
                <a:solidFill>
                  <a:schemeClr val="tx1"/>
                </a:solidFill>
              </a:rPr>
              <a:t>기믹</a:t>
            </a:r>
            <a:r>
              <a:rPr lang="ko-KR" altLang="en-US" dirty="0"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3381673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알맞은 위치에 각 레버가 있으면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풀리는 </a:t>
            </a:r>
            <a:r>
              <a:rPr lang="ko-KR" altLang="en-US" dirty="0" err="1">
                <a:solidFill>
                  <a:schemeClr val="tx1"/>
                </a:solidFill>
              </a:rPr>
              <a:t>기믹</a:t>
            </a:r>
            <a:r>
              <a:rPr lang="ko-KR" altLang="en-US" dirty="0">
                <a:solidFill>
                  <a:schemeClr val="tx1"/>
                </a:solidFill>
              </a:rPr>
              <a:t> 구현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C96216-9123-43A9-98BB-C54F898E0E5B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55768" y="2296669"/>
            <a:ext cx="2554554" cy="13835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A0DB0B-7EBC-4108-A087-3417410AB814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68" y="4174388"/>
            <a:ext cx="2554554" cy="1383572"/>
          </a:xfrm>
          <a:prstGeom prst="rect">
            <a:avLst/>
          </a:prstGeom>
        </p:spPr>
      </p:pic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6251768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 관련 기능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6255762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엘리베이터 등의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이동 수단 구현</a:t>
            </a: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6255762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다음 구역으로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이동할 수 있는 기능 구현</a:t>
            </a: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260FC867-B156-4D33-8CFB-652FEE603C3D}"/>
              </a:ext>
            </a:extLst>
          </p:cNvPr>
          <p:cNvSpPr txBox="1">
            <a:spLocks/>
          </p:cNvSpPr>
          <p:nvPr/>
        </p:nvSpPr>
        <p:spPr>
          <a:xfrm>
            <a:off x="9125856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기타 기능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EA80BF40-A44B-49BD-87E3-058A71C31702}"/>
              </a:ext>
            </a:extLst>
          </p:cNvPr>
          <p:cNvSpPr txBox="1">
            <a:spLocks/>
          </p:cNvSpPr>
          <p:nvPr/>
        </p:nvSpPr>
        <p:spPr>
          <a:xfrm>
            <a:off x="9129850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일정시간 동안 </a:t>
            </a:r>
            <a:r>
              <a:rPr lang="ko-KR" altLang="en-US" dirty="0" err="1">
                <a:solidFill>
                  <a:schemeClr val="tx1"/>
                </a:solidFill>
              </a:rPr>
              <a:t>기믹을</a:t>
            </a:r>
            <a:r>
              <a:rPr lang="ko-KR" altLang="en-US" dirty="0">
                <a:solidFill>
                  <a:schemeClr val="tx1"/>
                </a:solidFill>
              </a:rPr>
              <a:t> 풀지 못하면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dirty="0" err="1">
                <a:solidFill>
                  <a:schemeClr val="tx1"/>
                </a:solidFill>
              </a:rPr>
              <a:t>기믹의</a:t>
            </a:r>
            <a:r>
              <a:rPr lang="ko-KR" altLang="en-US" dirty="0">
                <a:solidFill>
                  <a:schemeClr val="tx1"/>
                </a:solidFill>
              </a:rPr>
              <a:t> 위치를 안내하는 기능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구현 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1A76B452-61C9-4158-A3CE-4CDBEA827E93}"/>
              </a:ext>
            </a:extLst>
          </p:cNvPr>
          <p:cNvSpPr txBox="1">
            <a:spLocks/>
          </p:cNvSpPr>
          <p:nvPr/>
        </p:nvSpPr>
        <p:spPr>
          <a:xfrm>
            <a:off x="9129850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화면 상단 중앙에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err="1">
                <a:solidFill>
                  <a:schemeClr val="tx1"/>
                </a:solidFill>
              </a:rPr>
              <a:t>기믹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클리어율이</a:t>
            </a:r>
            <a:r>
              <a:rPr lang="ko-KR" altLang="en-US" dirty="0">
                <a:solidFill>
                  <a:schemeClr val="tx1"/>
                </a:solidFill>
              </a:rPr>
              <a:t> 출력되는 </a:t>
            </a:r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41952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94E4CE-85D2-491B-851F-43B5ED8C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81" y="465833"/>
            <a:ext cx="4602776" cy="32289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C98BD9-7F1D-4DA2-8B0C-7C295ABF4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46" y="465834"/>
            <a:ext cx="2587273" cy="29535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65CCEF-7969-4CA8-9A97-ED5C733F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546" y="3440491"/>
            <a:ext cx="2587272" cy="295167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444500"/>
            <a:ext cx="7208611" cy="594766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6750268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C94C8F-0947-4980-8E9B-1CD06DFF5A3F}"/>
              </a:ext>
            </a:extLst>
          </p:cNvPr>
          <p:cNvSpPr txBox="1"/>
          <p:nvPr/>
        </p:nvSpPr>
        <p:spPr>
          <a:xfrm>
            <a:off x="11405224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820D18-673F-4C36-BF1C-87754E04215B}"/>
              </a:ext>
            </a:extLst>
          </p:cNvPr>
          <p:cNvSpPr txBox="1"/>
          <p:nvPr/>
        </p:nvSpPr>
        <p:spPr>
          <a:xfrm>
            <a:off x="6750268" y="3550892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특정 아이템과 상호작용 하여 습득하는 코드</a:t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특정 아이템을 사용하는 코드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진행해야 하는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기믹을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화살표로 가리키는 코드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31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협업 툴 활용 역량 강화</a:t>
            </a:r>
            <a:r>
              <a:rPr lang="en-US" altLang="ko-KR" sz="1200" dirty="0"/>
              <a:t>]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당시 처음 프로젝트를 작업 할 때는 깃 허브를 사용하지않고 팀 프로젝트를 진행을 하였는데 프로젝트 파일관리나 중복 작업 이러한 문제가 자꾸 일어나 이때부터 </a:t>
            </a:r>
            <a:r>
              <a:rPr lang="ko-KR" altLang="en-US" sz="1200" dirty="0" err="1">
                <a:solidFill>
                  <a:schemeClr val="bg1"/>
                </a:solidFill>
              </a:rPr>
              <a:t>재데로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깃허브를</a:t>
            </a:r>
            <a:r>
              <a:rPr lang="ko-KR" altLang="en-US" sz="1200" dirty="0">
                <a:solidFill>
                  <a:schemeClr val="bg1"/>
                </a:solidFill>
              </a:rPr>
              <a:t> 활용하여 프로젝트 작업을 </a:t>
            </a:r>
            <a:r>
              <a:rPr lang="ko-KR" altLang="en-US" sz="1200" dirty="0" err="1">
                <a:solidFill>
                  <a:schemeClr val="bg1"/>
                </a:solidFill>
              </a:rPr>
              <a:t>훨신</a:t>
            </a:r>
            <a:r>
              <a:rPr lang="ko-KR" altLang="en-US" sz="1200" dirty="0">
                <a:solidFill>
                  <a:schemeClr val="bg1"/>
                </a:solidFill>
              </a:rPr>
              <a:t> 수월하게 진행이 되었다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타 파트와의 협업 역량 강화</a:t>
            </a:r>
            <a:r>
              <a:rPr lang="en-US" altLang="ko-KR" sz="1200" dirty="0"/>
              <a:t>]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 err="1">
                <a:solidFill>
                  <a:schemeClr val="bg1"/>
                </a:solidFill>
              </a:rPr>
              <a:t>깃허브를</a:t>
            </a:r>
            <a:r>
              <a:rPr lang="ko-KR" altLang="en-US" sz="1200" dirty="0">
                <a:solidFill>
                  <a:schemeClr val="bg1"/>
                </a:solidFill>
              </a:rPr>
              <a:t> 사용을 해도 같은 파일을 </a:t>
            </a:r>
            <a:r>
              <a:rPr lang="ko-KR" altLang="en-US" sz="1200" dirty="0" err="1">
                <a:solidFill>
                  <a:schemeClr val="bg1"/>
                </a:solidFill>
              </a:rPr>
              <a:t>여러명이</a:t>
            </a:r>
            <a:r>
              <a:rPr lang="ko-KR" altLang="en-US" sz="1200" dirty="0">
                <a:solidFill>
                  <a:schemeClr val="bg1"/>
                </a:solidFill>
              </a:rPr>
              <a:t> 수정하는 경우가 나와서 </a:t>
            </a:r>
            <a:r>
              <a:rPr lang="ko-KR" altLang="en-US" sz="1200" dirty="0" err="1">
                <a:solidFill>
                  <a:schemeClr val="bg1"/>
                </a:solidFill>
              </a:rPr>
              <a:t>푸쉬</a:t>
            </a:r>
            <a:r>
              <a:rPr lang="ko-KR" altLang="en-US" sz="1200" dirty="0">
                <a:solidFill>
                  <a:schemeClr val="bg1"/>
                </a:solidFill>
              </a:rPr>
              <a:t> 할 때 파일이 충돌하거나 하는 문제도 일어났었다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그래서 파일을 수정 할 때는 메신저로 미리 수정할 파일을 공지하고 수정한부분을 주석을 통해 표기하여 수정한 곳을 알기 쉽게 하는 팀 자체 룰을 만들기도 하였다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타 파트와의 협업 역량 강화</a:t>
            </a:r>
            <a:r>
              <a:rPr lang="en-US" altLang="ko-KR" sz="1200" dirty="0"/>
              <a:t>]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3D</a:t>
            </a:r>
            <a:r>
              <a:rPr lang="ko-KR" altLang="en-US" sz="1200" dirty="0">
                <a:solidFill>
                  <a:schemeClr val="bg1"/>
                </a:solidFill>
              </a:rPr>
              <a:t>게임 프로젝트를 </a:t>
            </a:r>
            <a:r>
              <a:rPr lang="ko-KR" altLang="en-US" sz="1200" dirty="0" err="1">
                <a:solidFill>
                  <a:schemeClr val="bg1"/>
                </a:solidFill>
              </a:rPr>
              <a:t>한건</a:t>
            </a:r>
            <a:r>
              <a:rPr lang="ko-KR" altLang="en-US" sz="1200" dirty="0">
                <a:solidFill>
                  <a:schemeClr val="bg1"/>
                </a:solidFill>
              </a:rPr>
              <a:t> 처음이 였지만 최대한 공부하면서 기획자 분들에 요구에 맞춰 게임을 제작했다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5DE5A5-C922-4CE2-8A5B-85A0CA8CE4DF}"/>
              </a:ext>
            </a:extLst>
          </p:cNvPr>
          <p:cNvSpPr/>
          <p:nvPr/>
        </p:nvSpPr>
        <p:spPr>
          <a:xfrm>
            <a:off x="4402667" y="321733"/>
            <a:ext cx="6747933" cy="11179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아래와 같이</a:t>
            </a:r>
            <a:r>
              <a:rPr lang="en-US" altLang="ko-KR" dirty="0"/>
              <a:t>, </a:t>
            </a:r>
            <a:r>
              <a:rPr lang="ko-KR" altLang="en-US" dirty="0"/>
              <a:t>각 항목의 제목을 넣기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제목 및 내용은 다듬지 않았음</a:t>
            </a:r>
            <a:r>
              <a:rPr lang="en-US" altLang="ko-KR" dirty="0"/>
              <a:t>. </a:t>
            </a:r>
            <a:r>
              <a:rPr lang="ko-KR" altLang="en-US" dirty="0"/>
              <a:t>양식 예시임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29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1997</Words>
  <Application>Microsoft Office PowerPoint</Application>
  <PresentationFormat>와이드스크린</PresentationFormat>
  <Paragraphs>311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Adobe 고딕 Std B</vt:lpstr>
      <vt:lpstr>맑은 고딕</vt:lpstr>
      <vt:lpstr>에스코어 드림 3 Light</vt:lpstr>
      <vt:lpstr>에스코어 드림 5 Medium</vt:lpstr>
      <vt:lpstr>에스코어 드림 7 ExtraBold</vt:lpstr>
      <vt:lpstr>에스코어 드림 9 Black</vt:lpstr>
      <vt:lpstr>Arial</vt:lpstr>
      <vt:lpstr>Office 테마</vt:lpstr>
      <vt:lpstr>Game Programmer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개요</dc:title>
  <dc:creator>MikangMark</dc:creator>
  <cp:lastModifiedBy>함 상우</cp:lastModifiedBy>
  <cp:revision>168</cp:revision>
  <dcterms:created xsi:type="dcterms:W3CDTF">2023-10-18T04:18:15Z</dcterms:created>
  <dcterms:modified xsi:type="dcterms:W3CDTF">2023-11-27T10:24:35Z</dcterms:modified>
</cp:coreProperties>
</file>